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10972800"/>
  <p:notesSz cx="10972800" cy="14630400"/>
  <p:embeddedFontLst>
    <p:embeddedFont>
      <p:font typeface="Lora" pitchFamily="2" charset="0"/>
      <p:regular r:id="rId12"/>
      <p:bold r:id="rId13"/>
    </p:embeddedFont>
    <p:embeddedFont>
      <p:font typeface="Source Sans Pro" panose="020B050303040302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5B4B7F-094A-4F25-9FE2-FB9475FCE644}" v="14" dt="2024-11-30T11:33:32.0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877" autoAdjust="0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9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nt chikmurge" userId="33bbde036be6e4a6" providerId="LiveId" clId="{1E5B4B7F-094A-4F25-9FE2-FB9475FCE644}"/>
    <pc:docChg chg="undo custSel modSld">
      <pc:chgData name="Anant chikmurge" userId="33bbde036be6e4a6" providerId="LiveId" clId="{1E5B4B7F-094A-4F25-9FE2-FB9475FCE644}" dt="2024-11-30T11:37:40.497" v="79" actId="14100"/>
      <pc:docMkLst>
        <pc:docMk/>
      </pc:docMkLst>
      <pc:sldChg chg="addSp delSp modSp mod">
        <pc:chgData name="Anant chikmurge" userId="33bbde036be6e4a6" providerId="LiveId" clId="{1E5B4B7F-094A-4F25-9FE2-FB9475FCE644}" dt="2024-11-30T11:37:39.628" v="78" actId="14100"/>
        <pc:sldMkLst>
          <pc:docMk/>
          <pc:sldMk cId="0" sldId="256"/>
        </pc:sldMkLst>
        <pc:spChg chg="mod">
          <ac:chgData name="Anant chikmurge" userId="33bbde036be6e4a6" providerId="LiveId" clId="{1E5B4B7F-094A-4F25-9FE2-FB9475FCE644}" dt="2024-11-30T11:37:39.628" v="78" actId="14100"/>
          <ac:spMkLst>
            <pc:docMk/>
            <pc:sldMk cId="0" sldId="256"/>
            <ac:spMk id="4" creationId="{00000000-0000-0000-0000-000000000000}"/>
          </ac:spMkLst>
        </pc:spChg>
        <pc:spChg chg="mod">
          <ac:chgData name="Anant chikmurge" userId="33bbde036be6e4a6" providerId="LiveId" clId="{1E5B4B7F-094A-4F25-9FE2-FB9475FCE644}" dt="2024-11-30T11:16:05.854" v="9" actId="1076"/>
          <ac:spMkLst>
            <pc:docMk/>
            <pc:sldMk cId="0" sldId="256"/>
            <ac:spMk id="5" creationId="{00000000-0000-0000-0000-000000000000}"/>
          </ac:spMkLst>
        </pc:spChg>
        <pc:spChg chg="mod">
          <ac:chgData name="Anant chikmurge" userId="33bbde036be6e4a6" providerId="LiveId" clId="{1E5B4B7F-094A-4F25-9FE2-FB9475FCE644}" dt="2024-11-30T11:16:18.925" v="10" actId="1076"/>
          <ac:spMkLst>
            <pc:docMk/>
            <pc:sldMk cId="0" sldId="256"/>
            <ac:spMk id="6" creationId="{00000000-0000-0000-0000-000000000000}"/>
          </ac:spMkLst>
        </pc:spChg>
        <pc:spChg chg="mod">
          <ac:chgData name="Anant chikmurge" userId="33bbde036be6e4a6" providerId="LiveId" clId="{1E5B4B7F-094A-4F25-9FE2-FB9475FCE644}" dt="2024-11-30T11:17:33.152" v="19" actId="1076"/>
          <ac:spMkLst>
            <pc:docMk/>
            <pc:sldMk cId="0" sldId="256"/>
            <ac:spMk id="7" creationId="{00000000-0000-0000-0000-000000000000}"/>
          </ac:spMkLst>
        </pc:spChg>
        <pc:spChg chg="mod">
          <ac:chgData name="Anant chikmurge" userId="33bbde036be6e4a6" providerId="LiveId" clId="{1E5B4B7F-094A-4F25-9FE2-FB9475FCE644}" dt="2024-11-30T11:17:24.878" v="18" actId="1076"/>
          <ac:spMkLst>
            <pc:docMk/>
            <pc:sldMk cId="0" sldId="256"/>
            <ac:spMk id="8" creationId="{00000000-0000-0000-0000-000000000000}"/>
          </ac:spMkLst>
        </pc:spChg>
        <pc:spChg chg="mod">
          <ac:chgData name="Anant chikmurge" userId="33bbde036be6e4a6" providerId="LiveId" clId="{1E5B4B7F-094A-4F25-9FE2-FB9475FCE644}" dt="2024-11-30T11:17:08.604" v="17" actId="1076"/>
          <ac:spMkLst>
            <pc:docMk/>
            <pc:sldMk cId="0" sldId="256"/>
            <ac:spMk id="9" creationId="{00000000-0000-0000-0000-000000000000}"/>
          </ac:spMkLst>
        </pc:spChg>
        <pc:spChg chg="mod">
          <ac:chgData name="Anant chikmurge" userId="33bbde036be6e4a6" providerId="LiveId" clId="{1E5B4B7F-094A-4F25-9FE2-FB9475FCE644}" dt="2024-11-30T11:37:16.113" v="74" actId="14100"/>
          <ac:spMkLst>
            <pc:docMk/>
            <pc:sldMk cId="0" sldId="256"/>
            <ac:spMk id="10" creationId="{00000000-0000-0000-0000-000000000000}"/>
          </ac:spMkLst>
        </pc:spChg>
        <pc:spChg chg="del mod">
          <ac:chgData name="Anant chikmurge" userId="33bbde036be6e4a6" providerId="LiveId" clId="{1E5B4B7F-094A-4F25-9FE2-FB9475FCE644}" dt="2024-11-30T11:15:09.686" v="6" actId="478"/>
          <ac:spMkLst>
            <pc:docMk/>
            <pc:sldMk cId="0" sldId="256"/>
            <ac:spMk id="12" creationId="{00000000-0000-0000-0000-000000000000}"/>
          </ac:spMkLst>
        </pc:spChg>
        <pc:picChg chg="add mod">
          <ac:chgData name="Anant chikmurge" userId="33bbde036be6e4a6" providerId="LiveId" clId="{1E5B4B7F-094A-4F25-9FE2-FB9475FCE644}" dt="2024-11-30T11:15:51.814" v="7" actId="931"/>
          <ac:picMkLst>
            <pc:docMk/>
            <pc:sldMk cId="0" sldId="256"/>
            <ac:picMk id="13" creationId="{A08DF83E-769A-792E-F47C-AD839E38A4B5}"/>
          </ac:picMkLst>
        </pc:picChg>
        <pc:picChg chg="add mod">
          <ac:chgData name="Anant chikmurge" userId="33bbde036be6e4a6" providerId="LiveId" clId="{1E5B4B7F-094A-4F25-9FE2-FB9475FCE644}" dt="2024-11-30T11:14:50.030" v="1" actId="931"/>
          <ac:picMkLst>
            <pc:docMk/>
            <pc:sldMk cId="0" sldId="256"/>
            <ac:picMk id="14" creationId="{0B66D005-344A-5CB9-A46B-983B9FBE5A16}"/>
          </ac:picMkLst>
        </pc:picChg>
        <pc:picChg chg="add mod">
          <ac:chgData name="Anant chikmurge" userId="33bbde036be6e4a6" providerId="LiveId" clId="{1E5B4B7F-094A-4F25-9FE2-FB9475FCE644}" dt="2024-11-30T11:18:00.175" v="22" actId="14100"/>
          <ac:picMkLst>
            <pc:docMk/>
            <pc:sldMk cId="0" sldId="256"/>
            <ac:picMk id="16" creationId="{F9F0BEBF-4A40-CA4B-BD04-A2EA833E18BD}"/>
          </ac:picMkLst>
        </pc:picChg>
      </pc:sldChg>
      <pc:sldChg chg="addSp modSp mod">
        <pc:chgData name="Anant chikmurge" userId="33bbde036be6e4a6" providerId="LiveId" clId="{1E5B4B7F-094A-4F25-9FE2-FB9475FCE644}" dt="2024-11-30T11:18:32.175" v="26" actId="14100"/>
        <pc:sldMkLst>
          <pc:docMk/>
          <pc:sldMk cId="0" sldId="257"/>
        </pc:sldMkLst>
        <pc:spChg chg="mod">
          <ac:chgData name="Anant chikmurge" userId="33bbde036be6e4a6" providerId="LiveId" clId="{1E5B4B7F-094A-4F25-9FE2-FB9475FCE644}" dt="2024-11-30T11:13:57.131" v="0" actId="20577"/>
          <ac:spMkLst>
            <pc:docMk/>
            <pc:sldMk cId="0" sldId="257"/>
            <ac:spMk id="7" creationId="{00000000-0000-0000-0000-000000000000}"/>
          </ac:spMkLst>
        </pc:spChg>
        <pc:picChg chg="add mod">
          <ac:chgData name="Anant chikmurge" userId="33bbde036be6e4a6" providerId="LiveId" clId="{1E5B4B7F-094A-4F25-9FE2-FB9475FCE644}" dt="2024-11-30T11:18:32.175" v="26" actId="14100"/>
          <ac:picMkLst>
            <pc:docMk/>
            <pc:sldMk cId="0" sldId="257"/>
            <ac:picMk id="17" creationId="{289C9F4B-4F74-C559-55A5-9E36A9FCE4F7}"/>
          </ac:picMkLst>
        </pc:picChg>
      </pc:sldChg>
      <pc:sldChg chg="addSp modSp mod">
        <pc:chgData name="Anant chikmurge" userId="33bbde036be6e4a6" providerId="LiveId" clId="{1E5B4B7F-094A-4F25-9FE2-FB9475FCE644}" dt="2024-11-30T11:24:06.764" v="33" actId="14100"/>
        <pc:sldMkLst>
          <pc:docMk/>
          <pc:sldMk cId="0" sldId="258"/>
        </pc:sldMkLst>
        <pc:picChg chg="add mod">
          <ac:chgData name="Anant chikmurge" userId="33bbde036be6e4a6" providerId="LiveId" clId="{1E5B4B7F-094A-4F25-9FE2-FB9475FCE644}" dt="2024-11-30T11:24:06.764" v="33" actId="14100"/>
          <ac:picMkLst>
            <pc:docMk/>
            <pc:sldMk cId="0" sldId="258"/>
            <ac:picMk id="13" creationId="{4F404A66-FC78-DF03-A3E8-7A633E803FC5}"/>
          </ac:picMkLst>
        </pc:picChg>
        <pc:picChg chg="add mod">
          <ac:chgData name="Anant chikmurge" userId="33bbde036be6e4a6" providerId="LiveId" clId="{1E5B4B7F-094A-4F25-9FE2-FB9475FCE644}" dt="2024-11-30T11:23:36.144" v="31" actId="14100"/>
          <ac:picMkLst>
            <pc:docMk/>
            <pc:sldMk cId="0" sldId="258"/>
            <ac:picMk id="15" creationId="{3D6A8574-FA23-5445-442A-F2B39A193C79}"/>
          </ac:picMkLst>
        </pc:picChg>
      </pc:sldChg>
      <pc:sldChg chg="addSp modSp mod">
        <pc:chgData name="Anant chikmurge" userId="33bbde036be6e4a6" providerId="LiveId" clId="{1E5B4B7F-094A-4F25-9FE2-FB9475FCE644}" dt="2024-11-30T11:27:30.228" v="37" actId="14100"/>
        <pc:sldMkLst>
          <pc:docMk/>
          <pc:sldMk cId="0" sldId="259"/>
        </pc:sldMkLst>
        <pc:picChg chg="add mod">
          <ac:chgData name="Anant chikmurge" userId="33bbde036be6e4a6" providerId="LiveId" clId="{1E5B4B7F-094A-4F25-9FE2-FB9475FCE644}" dt="2024-11-30T11:27:30.228" v="37" actId="14100"/>
          <ac:picMkLst>
            <pc:docMk/>
            <pc:sldMk cId="0" sldId="259"/>
            <ac:picMk id="21" creationId="{1C3F4F9F-E628-48B0-A2E4-5211D9597305}"/>
          </ac:picMkLst>
        </pc:picChg>
      </pc:sldChg>
      <pc:sldChg chg="addSp delSp modSp mod">
        <pc:chgData name="Anant chikmurge" userId="33bbde036be6e4a6" providerId="LiveId" clId="{1E5B4B7F-094A-4F25-9FE2-FB9475FCE644}" dt="2024-11-30T11:29:28.851" v="52" actId="14100"/>
        <pc:sldMkLst>
          <pc:docMk/>
          <pc:sldMk cId="0" sldId="260"/>
        </pc:sldMkLst>
        <pc:picChg chg="add del mod">
          <ac:chgData name="Anant chikmurge" userId="33bbde036be6e4a6" providerId="LiveId" clId="{1E5B4B7F-094A-4F25-9FE2-FB9475FCE644}" dt="2024-11-30T11:29:01.679" v="44" actId="478"/>
          <ac:picMkLst>
            <pc:docMk/>
            <pc:sldMk cId="0" sldId="260"/>
            <ac:picMk id="17" creationId="{22A6EA75-2DE5-D046-7C3D-121132D0EF03}"/>
          </ac:picMkLst>
        </pc:picChg>
        <pc:picChg chg="add del mod">
          <ac:chgData name="Anant chikmurge" userId="33bbde036be6e4a6" providerId="LiveId" clId="{1E5B4B7F-094A-4F25-9FE2-FB9475FCE644}" dt="2024-11-30T11:29:05.582" v="46" actId="478"/>
          <ac:picMkLst>
            <pc:docMk/>
            <pc:sldMk cId="0" sldId="260"/>
            <ac:picMk id="19" creationId="{3EF573D1-E4E3-6433-2760-D0BE9B1C98F4}"/>
          </ac:picMkLst>
        </pc:picChg>
        <pc:picChg chg="add mod">
          <ac:chgData name="Anant chikmurge" userId="33bbde036be6e4a6" providerId="LiveId" clId="{1E5B4B7F-094A-4F25-9FE2-FB9475FCE644}" dt="2024-11-30T11:29:28.851" v="52" actId="14100"/>
          <ac:picMkLst>
            <pc:docMk/>
            <pc:sldMk cId="0" sldId="260"/>
            <ac:picMk id="21" creationId="{8A33534D-35E2-FD89-756A-8AAC6C9E425B}"/>
          </ac:picMkLst>
        </pc:picChg>
      </pc:sldChg>
      <pc:sldChg chg="addSp modSp mod">
        <pc:chgData name="Anant chikmurge" userId="33bbde036be6e4a6" providerId="LiveId" clId="{1E5B4B7F-094A-4F25-9FE2-FB9475FCE644}" dt="2024-11-30T11:30:39.074" v="58" actId="14100"/>
        <pc:sldMkLst>
          <pc:docMk/>
          <pc:sldMk cId="0" sldId="261"/>
        </pc:sldMkLst>
        <pc:picChg chg="add mod">
          <ac:chgData name="Anant chikmurge" userId="33bbde036be6e4a6" providerId="LiveId" clId="{1E5B4B7F-094A-4F25-9FE2-FB9475FCE644}" dt="2024-11-30T11:30:39.074" v="58" actId="14100"/>
          <ac:picMkLst>
            <pc:docMk/>
            <pc:sldMk cId="0" sldId="261"/>
            <ac:picMk id="10" creationId="{96E1778C-E0B9-E2C5-3B45-5B7440BAE3DF}"/>
          </ac:picMkLst>
        </pc:picChg>
      </pc:sldChg>
      <pc:sldChg chg="addSp modSp mod">
        <pc:chgData name="Anant chikmurge" userId="33bbde036be6e4a6" providerId="LiveId" clId="{1E5B4B7F-094A-4F25-9FE2-FB9475FCE644}" dt="2024-11-30T11:31:28.097" v="62" actId="14100"/>
        <pc:sldMkLst>
          <pc:docMk/>
          <pc:sldMk cId="0" sldId="263"/>
        </pc:sldMkLst>
        <pc:picChg chg="add mod">
          <ac:chgData name="Anant chikmurge" userId="33bbde036be6e4a6" providerId="LiveId" clId="{1E5B4B7F-094A-4F25-9FE2-FB9475FCE644}" dt="2024-11-30T11:31:28.097" v="62" actId="14100"/>
          <ac:picMkLst>
            <pc:docMk/>
            <pc:sldMk cId="0" sldId="263"/>
            <ac:picMk id="5" creationId="{BC5BC69E-1908-9D8C-B539-39E80503BB1B}"/>
          </ac:picMkLst>
        </pc:picChg>
      </pc:sldChg>
      <pc:sldChg chg="addSp modSp mod">
        <pc:chgData name="Anant chikmurge" userId="33bbde036be6e4a6" providerId="LiveId" clId="{1E5B4B7F-094A-4F25-9FE2-FB9475FCE644}" dt="2024-11-30T11:37:40.497" v="79" actId="14100"/>
        <pc:sldMkLst>
          <pc:docMk/>
          <pc:sldMk cId="0" sldId="264"/>
        </pc:sldMkLst>
        <pc:spChg chg="mod">
          <ac:chgData name="Anant chikmurge" userId="33bbde036be6e4a6" providerId="LiveId" clId="{1E5B4B7F-094A-4F25-9FE2-FB9475FCE644}" dt="2024-11-30T11:32:17.035" v="66" actId="1076"/>
          <ac:spMkLst>
            <pc:docMk/>
            <pc:sldMk cId="0" sldId="264"/>
            <ac:spMk id="2" creationId="{00000000-0000-0000-0000-000000000000}"/>
          </ac:spMkLst>
        </pc:spChg>
        <pc:picChg chg="add mod">
          <ac:chgData name="Anant chikmurge" userId="33bbde036be6e4a6" providerId="LiveId" clId="{1E5B4B7F-094A-4F25-9FE2-FB9475FCE644}" dt="2024-11-30T11:31:40.183" v="63" actId="931"/>
          <ac:picMkLst>
            <pc:docMk/>
            <pc:sldMk cId="0" sldId="264"/>
            <ac:picMk id="5" creationId="{8F9AF3D7-A105-FF6E-9F14-ECBB170B5904}"/>
          </ac:picMkLst>
        </pc:picChg>
        <pc:picChg chg="add mod">
          <ac:chgData name="Anant chikmurge" userId="33bbde036be6e4a6" providerId="LiveId" clId="{1E5B4B7F-094A-4F25-9FE2-FB9475FCE644}" dt="2024-11-30T11:37:40.497" v="79" actId="14100"/>
          <ac:picMkLst>
            <pc:docMk/>
            <pc:sldMk cId="0" sldId="264"/>
            <ac:picMk id="7" creationId="{0C6EC8D8-A4F5-749F-A678-C6C9AE902A7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9826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104927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978-981-99-9486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hyperlink" Target="https://doi.org/10.1016/j.procs.2015.08.022" TargetMode="External"/><Relationship Id="rId4" Type="http://schemas.openxmlformats.org/officeDocument/2006/relationships/hyperlink" Target="https://doi.org/10.1007/s41870-020-00437-5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0248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Pomegranate Fruit Disease Detection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56949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Authors : 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88232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1) Anant Chikmurge-20221CAI0079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19990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2) Varshith Narayana - 20221CAI0094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5848143" y="447781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3)Mayur R -20221CAI0090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5848144" y="478900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4) Lokesh T-20221CAI0081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139691" y="514961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5) Vikrant Reddy-20221CAI0063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5277202" y="546719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6)</a:t>
            </a:r>
            <a:r>
              <a:rPr lang="en-US" sz="185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Pakruddin</a:t>
            </a: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B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324124" y="813506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B66D005-344A-5CB9-A46B-983B9FBE5A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5882" y="5343505"/>
            <a:ext cx="2038635" cy="2857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08DF83E-769A-792E-F47C-AD839E38A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5882" y="5343505"/>
            <a:ext cx="2038635" cy="2857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9F0BEBF-4A40-CA4B-BD04-A2EA833E18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1765" y="10517144"/>
            <a:ext cx="2038635" cy="38302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4882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523803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Introduction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657022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1045369" y="6670477"/>
            <a:ext cx="12311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65702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Disease Challenges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7065764"/>
            <a:ext cx="121771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Pomegranate crops face various diseases that impact yield and </a:t>
            </a:r>
            <a:r>
              <a:rPr lang="en-US" sz="1850" dirty="0" err="1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uality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37724" y="795730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9" name="Text 6"/>
          <p:cNvSpPr/>
          <p:nvPr/>
        </p:nvSpPr>
        <p:spPr>
          <a:xfrm>
            <a:off x="1016198" y="8057555"/>
            <a:ext cx="18157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615559" y="795730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Early Detection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615559" y="8452842"/>
            <a:ext cx="121771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Rapid identification is key to implementing effective treatment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934438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3" name="Text 10"/>
          <p:cNvSpPr/>
          <p:nvPr/>
        </p:nvSpPr>
        <p:spPr>
          <a:xfrm>
            <a:off x="1012865" y="9444633"/>
            <a:ext cx="18823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9344382"/>
            <a:ext cx="287440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Impact on Agriculture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9839920"/>
            <a:ext cx="121771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Minimizing crop loss ensures better productivity and profitability for farmers</a:t>
            </a:r>
            <a:endParaRPr lang="en-US" sz="18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9C9F4B-4F74-C559-55A5-9E36A9FCE4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1765" y="10366533"/>
            <a:ext cx="2038635" cy="6062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366611"/>
            <a:ext cx="609242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Proposed Methodology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6689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KNN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5260181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Simple non-parametric method for classifying diseases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624161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classifies data by finding the majority class among the K-nearest neighbors based on feature distance.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5357813" y="46689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CNN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57813" y="5260181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Powerful deep learning model for image recognition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357813" y="624161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automatically learns features but requires large datasets and significant computational resources.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877901" y="46689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SVM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7901" y="5260181"/>
            <a:ext cx="39285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Robust linear classifier to distinguish disease types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877901" y="6241613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uses pre-extracted features to find an optimal hyperplane for classifying data with maximum margin.</a:t>
            </a:r>
            <a:endParaRPr lang="en-US" sz="18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F404A66-FC78-DF03-A3E8-7A633E803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2177" y="1189873"/>
            <a:ext cx="2038635" cy="7660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D6A8574-FA23-5445-442A-F2B39A193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8021" y="10442713"/>
            <a:ext cx="2038635" cy="5300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62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Results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925723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31650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KNN Accuracy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77039" y="3660577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82% accuracy in disease classification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5235773" y="2925723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7" name="Text 5"/>
          <p:cNvSpPr/>
          <p:nvPr/>
        </p:nvSpPr>
        <p:spPr>
          <a:xfrm>
            <a:off x="5475089" y="31650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CNN Accuracy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75089" y="3660577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98% accuracy in disease classification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9633823" y="2925723"/>
            <a:ext cx="4158734" cy="1740218"/>
          </a:xfrm>
          <a:prstGeom prst="roundRect">
            <a:avLst>
              <a:gd name="adj" fmla="val 2063"/>
            </a:avLst>
          </a:prstGeom>
          <a:solidFill>
            <a:srgbClr val="F3E7D4"/>
          </a:solidFill>
          <a:ln/>
        </p:spPr>
      </p:sp>
      <p:sp>
        <p:nvSpPr>
          <p:cNvPr id="10" name="Text 8"/>
          <p:cNvSpPr/>
          <p:nvPr/>
        </p:nvSpPr>
        <p:spPr>
          <a:xfrm>
            <a:off x="9873139" y="316503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SVM Accuracy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73139" y="3660577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93% accuracy in disease classification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837724" y="4905256"/>
            <a:ext cx="4158734" cy="4204811"/>
          </a:xfrm>
          <a:prstGeom prst="roundRect">
            <a:avLst>
              <a:gd name="adj" fmla="val 863"/>
            </a:avLst>
          </a:prstGeom>
          <a:solidFill>
            <a:srgbClr val="F3E7D4"/>
          </a:solidFill>
          <a:ln/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39" y="5144572"/>
            <a:ext cx="2503289" cy="2605802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5235773" y="4905256"/>
            <a:ext cx="4158734" cy="4204811"/>
          </a:xfrm>
          <a:prstGeom prst="roundRect">
            <a:avLst>
              <a:gd name="adj" fmla="val 863"/>
            </a:avLst>
          </a:prstGeom>
          <a:solidFill>
            <a:srgbClr val="F3E7D4"/>
          </a:solidFill>
          <a:ln/>
        </p:spPr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5089" y="5144572"/>
            <a:ext cx="2828687" cy="2316361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5475089" y="7730133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7" name="Shape 13"/>
          <p:cNvSpPr/>
          <p:nvPr/>
        </p:nvSpPr>
        <p:spPr>
          <a:xfrm>
            <a:off x="9633823" y="4905256"/>
            <a:ext cx="4158734" cy="4204811"/>
          </a:xfrm>
          <a:prstGeom prst="roundRect">
            <a:avLst>
              <a:gd name="adj" fmla="val 863"/>
            </a:avLst>
          </a:prstGeom>
          <a:solidFill>
            <a:srgbClr val="F3E7D4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3139" y="5144572"/>
            <a:ext cx="3680103" cy="3105031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73139" y="85188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C3F4F9F-E628-48B0-A2E4-5211D95973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33924" y="10204174"/>
            <a:ext cx="2038635" cy="76862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0237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4134564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5" name="Text 2"/>
          <p:cNvSpPr/>
          <p:nvPr/>
        </p:nvSpPr>
        <p:spPr>
          <a:xfrm>
            <a:off x="6531769" y="4234815"/>
            <a:ext cx="12311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413456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Effective Models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463010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CNN proved most accurate for pomegranate disease detection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6324124" y="552164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9" name="Text 6"/>
          <p:cNvSpPr/>
          <p:nvPr/>
        </p:nvSpPr>
        <p:spPr>
          <a:xfrm>
            <a:off x="6502598" y="5621893"/>
            <a:ext cx="181570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101959" y="55216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Real-World Impact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101959" y="601718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Empowers farmers to quickly identify and treat diseases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690872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F3E7D4"/>
          </a:solidFill>
          <a:ln/>
        </p:spPr>
      </p:sp>
      <p:sp>
        <p:nvSpPr>
          <p:cNvPr id="13" name="Text 10"/>
          <p:cNvSpPr/>
          <p:nvPr/>
        </p:nvSpPr>
        <p:spPr>
          <a:xfrm>
            <a:off x="6499265" y="7008971"/>
            <a:ext cx="18823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69087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Future Work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7404259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Expand dataset, explore ensemble methods for even higher accuracy</a:t>
            </a:r>
            <a:endParaRPr lang="en-US" sz="18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A33534D-35E2-FD89-756A-8AAC6C9E4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8386" y="10467628"/>
            <a:ext cx="2212014" cy="5051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13182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References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4194810"/>
            <a:ext cx="4158734" cy="3646170"/>
          </a:xfrm>
          <a:prstGeom prst="roundRect">
            <a:avLst>
              <a:gd name="adj" fmla="val 985"/>
            </a:avLst>
          </a:prstGeom>
          <a:solidFill>
            <a:srgbClr val="F3E7D4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4434126"/>
            <a:ext cx="3680103" cy="3167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[1] Pakruddin, B., Hemavathy, R. (2024). A Systematic Review of Pomegranate Fruit Disease Detection and Classification Using Machine Learning . </a:t>
            </a:r>
            <a:r>
              <a:rPr lang="en-US" sz="2200" u="sng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https://doi.org/10.1007/978-981-99-9486</a:t>
            </a: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1_13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5235773" y="4194810"/>
            <a:ext cx="4158734" cy="3646170"/>
          </a:xfrm>
          <a:prstGeom prst="roundRect">
            <a:avLst>
              <a:gd name="adj" fmla="val 985"/>
            </a:avLst>
          </a:prstGeom>
          <a:solidFill>
            <a:srgbClr val="F3E7D4"/>
          </a:solidFill>
          <a:ln/>
        </p:spPr>
      </p:sp>
      <p:sp>
        <p:nvSpPr>
          <p:cNvPr id="6" name="Text 4"/>
          <p:cNvSpPr/>
          <p:nvPr/>
        </p:nvSpPr>
        <p:spPr>
          <a:xfrm>
            <a:off x="5475089" y="4434126"/>
            <a:ext cx="3680103" cy="28155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[2] Jadhav, S.B., Udupi, V.R. &amp; Patil, S.B. Identification of plant diseases using convolutional neu-ral networks. Int. j. inf. tecnol. 13, 2461–2470 (2021). </a:t>
            </a:r>
            <a:r>
              <a:rPr lang="en-US" sz="2200" u="sng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https://doi.org/10.1007/s41870-020-00437-5</a:t>
            </a: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9633823" y="4194810"/>
            <a:ext cx="4158734" cy="3646170"/>
          </a:xfrm>
          <a:prstGeom prst="roundRect">
            <a:avLst>
              <a:gd name="adj" fmla="val 985"/>
            </a:avLst>
          </a:prstGeom>
          <a:solidFill>
            <a:srgbClr val="F3E7D4"/>
          </a:solidFill>
          <a:ln/>
        </p:spPr>
      </p:sp>
      <p:sp>
        <p:nvSpPr>
          <p:cNvPr id="8" name="Text 6"/>
          <p:cNvSpPr/>
          <p:nvPr/>
        </p:nvSpPr>
        <p:spPr>
          <a:xfrm>
            <a:off x="9873139" y="4434126"/>
            <a:ext cx="3680103" cy="3167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[3]Manisha Bhange,  Pomegranate Disease Detection Using ImageProcessing,Procedia Computer Science,Volume 58,2015,Pages 280-288,ISSN 1877-0509, </a:t>
            </a:r>
            <a:r>
              <a:rPr lang="en-US" sz="2200" u="sng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https://doi.org/10.1016/j.procs.2015.08.022</a:t>
            </a: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</a:t>
            </a:r>
            <a:endParaRPr lang="en-US" sz="2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E1778C-E0B9-E2C5-3B45-5B7440BAE3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31638" y="10485348"/>
            <a:ext cx="2198762" cy="48745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9569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Sample Prediction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1900476"/>
            <a:ext cx="358973" cy="3589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36013" y="185868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Healthy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436013" y="2354223"/>
            <a:ext cx="68702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 visible signs of disease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3497104"/>
            <a:ext cx="358973" cy="35897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36013" y="34553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Anthracnose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436013" y="3950851"/>
            <a:ext cx="68702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Dark sunken lesions on fruit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093732"/>
            <a:ext cx="358973" cy="35897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36013" y="50519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Bacterial Blight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436013" y="5547479"/>
            <a:ext cx="68702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Browning and cracking of fruit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724" y="6690360"/>
            <a:ext cx="358973" cy="35897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36013" y="66485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Cercospora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436013" y="7144107"/>
            <a:ext cx="68702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small, dark leaf spots with a yellow halo</a:t>
            </a:r>
            <a:endParaRPr lang="en-US" sz="1850" dirty="0"/>
          </a:p>
        </p:txBody>
      </p:sp>
      <p:sp>
        <p:nvSpPr>
          <p:cNvPr id="16" name="Text 9"/>
          <p:cNvSpPr/>
          <p:nvPr/>
        </p:nvSpPr>
        <p:spPr>
          <a:xfrm>
            <a:off x="1436013" y="7670721"/>
            <a:ext cx="68702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724" y="8813602"/>
            <a:ext cx="358973" cy="358973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1436013" y="877181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Alternaria</a:t>
            </a:r>
            <a:endParaRPr lang="en-US" sz="2200" dirty="0"/>
          </a:p>
        </p:txBody>
      </p:sp>
      <p:sp>
        <p:nvSpPr>
          <p:cNvPr id="19" name="Text 11"/>
          <p:cNvSpPr/>
          <p:nvPr/>
        </p:nvSpPr>
        <p:spPr>
          <a:xfrm>
            <a:off x="1436013" y="9267349"/>
            <a:ext cx="68702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dark, concentric ring spots on Fruits</a:t>
            </a:r>
            <a:endParaRPr lang="en-US" sz="1850" dirty="0"/>
          </a:p>
        </p:txBody>
      </p:sp>
      <p:sp>
        <p:nvSpPr>
          <p:cNvPr id="20" name="Text 12"/>
          <p:cNvSpPr/>
          <p:nvPr/>
        </p:nvSpPr>
        <p:spPr>
          <a:xfrm>
            <a:off x="1436013" y="9793962"/>
            <a:ext cx="68702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79096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5BC69E-1908-9D8C-B539-39E80503B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4891" y="10538358"/>
            <a:ext cx="2185509" cy="43444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552646" y="10285843"/>
            <a:ext cx="2395806" cy="643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9AF3D7-A105-FF6E-9F14-ECBB170B5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5882" y="5343505"/>
            <a:ext cx="2038635" cy="285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6EC8D8-A4F5-749F-A678-C6C9AE902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1765" y="10416209"/>
            <a:ext cx="2038635" cy="4506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381</Words>
  <Application>Microsoft Office PowerPoint</Application>
  <PresentationFormat>Custom</PresentationFormat>
  <Paragraphs>69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Lora</vt:lpstr>
      <vt:lpstr>Arial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Anant chikmurge</cp:lastModifiedBy>
  <cp:revision>1</cp:revision>
  <dcterms:created xsi:type="dcterms:W3CDTF">2024-11-30T11:08:58Z</dcterms:created>
  <dcterms:modified xsi:type="dcterms:W3CDTF">2024-11-30T11:37:44Z</dcterms:modified>
</cp:coreProperties>
</file>